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77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238" y="-869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35877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/>
              <a:t>清掃用具</a:t>
            </a:r>
            <a:endParaRPr lang="en-US" altLang="ja-JP" sz="15000" dirty="0"/>
          </a:p>
          <a:p>
            <a:r>
              <a:rPr lang="ja-JP" altLang="en-US" sz="15000" dirty="0" smtClean="0"/>
              <a:t>入れ</a:t>
            </a:r>
            <a:endParaRPr lang="ja-JP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313765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清掃用具</a:t>
            </a:r>
            <a:endParaRPr kumimoji="1" lang="en-US" altLang="ja-JP" sz="15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</a:t>
            </a:r>
            <a:endParaRPr kumimoji="1" lang="ja-JP" altLang="en-US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/>
          <p:cNvGrpSpPr/>
          <p:nvPr/>
        </p:nvGrpSpPr>
        <p:grpSpPr>
          <a:xfrm>
            <a:off x="2387715" y="869093"/>
            <a:ext cx="4883034" cy="5398580"/>
            <a:chOff x="4664968" y="4221088"/>
            <a:chExt cx="2160240" cy="2388317"/>
          </a:xfrm>
        </p:grpSpPr>
        <p:sp>
          <p:nvSpPr>
            <p:cNvPr id="43" name="円/楕円 42"/>
            <p:cNvSpPr/>
            <p:nvPr/>
          </p:nvSpPr>
          <p:spPr>
            <a:xfrm>
              <a:off x="4664968" y="4423630"/>
              <a:ext cx="2160240" cy="2160240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4" name="グループ化 43"/>
            <p:cNvGrpSpPr/>
            <p:nvPr/>
          </p:nvGrpSpPr>
          <p:grpSpPr>
            <a:xfrm rot="10800000">
              <a:off x="5089498" y="4221088"/>
              <a:ext cx="647390" cy="2388317"/>
              <a:chOff x="5089498" y="4221088"/>
              <a:chExt cx="647390" cy="2388317"/>
            </a:xfrm>
          </p:grpSpPr>
          <p:sp>
            <p:nvSpPr>
              <p:cNvPr id="97" name="角丸四角形 96"/>
              <p:cNvSpPr/>
              <p:nvPr/>
            </p:nvSpPr>
            <p:spPr>
              <a:xfrm>
                <a:off x="5385048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8" name="グループ化 97"/>
              <p:cNvGrpSpPr/>
              <p:nvPr/>
            </p:nvGrpSpPr>
            <p:grpSpPr>
              <a:xfrm>
                <a:off x="5131357" y="6346262"/>
                <a:ext cx="563672" cy="236091"/>
                <a:chOff x="8436210" y="3480941"/>
                <a:chExt cx="529083" cy="236091"/>
              </a:xfrm>
              <a:solidFill>
                <a:srgbClr val="00B050"/>
              </a:solidFill>
            </p:grpSpPr>
            <p:sp>
              <p:nvSpPr>
                <p:cNvPr id="150" name="台形 149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台形 150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台形 151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台形 152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" name="台形 153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台形 154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台形 155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9" name="グループ化 98"/>
              <p:cNvGrpSpPr/>
              <p:nvPr/>
            </p:nvGrpSpPr>
            <p:grpSpPr>
              <a:xfrm>
                <a:off x="5089498" y="6373314"/>
                <a:ext cx="647390" cy="236091"/>
                <a:chOff x="8436210" y="3480941"/>
                <a:chExt cx="607664" cy="236091"/>
              </a:xfrm>
              <a:solidFill>
                <a:srgbClr val="00B050"/>
              </a:solidFill>
            </p:grpSpPr>
            <p:sp>
              <p:nvSpPr>
                <p:cNvPr id="102" name="台形 101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" name="台形 102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台形 103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" name="台形 104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台形 145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台形 146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台形 147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台形 148"/>
                <p:cNvSpPr/>
                <p:nvPr/>
              </p:nvSpPr>
              <p:spPr>
                <a:xfrm>
                  <a:off x="899104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0" name="片側の 2 つの角を丸めた四角形 99"/>
              <p:cNvSpPr/>
              <p:nvPr/>
            </p:nvSpPr>
            <p:spPr>
              <a:xfrm>
                <a:off x="5089498" y="6249365"/>
                <a:ext cx="647390" cy="175574"/>
              </a:xfrm>
              <a:prstGeom prst="round2SameRect">
                <a:avLst/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" name="片側の 2 つの角を丸めた四角形 100"/>
              <p:cNvSpPr/>
              <p:nvPr/>
            </p:nvSpPr>
            <p:spPr>
              <a:xfrm>
                <a:off x="5089498" y="6137224"/>
                <a:ext cx="647390" cy="232946"/>
              </a:xfrm>
              <a:prstGeom prst="round2SameRect">
                <a:avLst/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5" name="グループ化 44"/>
            <p:cNvGrpSpPr/>
            <p:nvPr/>
          </p:nvGrpSpPr>
          <p:grpSpPr>
            <a:xfrm rot="10800000">
              <a:off x="55311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77" name="グループ化 76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80" name="グループ化 79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90" name="台形 89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" name="台形 90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" name="台形 91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" name="台形 92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台形 93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台形 94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台形 95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1" name="グループ化 80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82" name="台形 81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" name="台形 82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" name="台形 83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台形 84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" name="台形 85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台形 86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台形 87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台形 88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78" name="角丸四角形 77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片側の 2 つの角を丸めた四角形 78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6" name="グループ化 45"/>
            <p:cNvGrpSpPr/>
            <p:nvPr/>
          </p:nvGrpSpPr>
          <p:grpSpPr>
            <a:xfrm>
              <a:off x="4918843" y="5691960"/>
              <a:ext cx="648072" cy="917445"/>
              <a:chOff x="4368736" y="5691960"/>
              <a:chExt cx="648072" cy="917445"/>
            </a:xfrm>
          </p:grpSpPr>
          <p:sp>
            <p:nvSpPr>
              <p:cNvPr id="72" name="片側の 2 つの角を丸めた四角形 71"/>
              <p:cNvSpPr/>
              <p:nvPr/>
            </p:nvSpPr>
            <p:spPr>
              <a:xfrm>
                <a:off x="4628912" y="5691960"/>
                <a:ext cx="127720" cy="4383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片側の 2 つの角を丸めた四角形 72"/>
              <p:cNvSpPr/>
              <p:nvPr/>
            </p:nvSpPr>
            <p:spPr>
              <a:xfrm>
                <a:off x="4368736" y="6065607"/>
                <a:ext cx="648072" cy="543798"/>
              </a:xfrm>
              <a:prstGeom prst="round2Same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片側の 2 つの角を丸めた四角形 73"/>
              <p:cNvSpPr/>
              <p:nvPr/>
            </p:nvSpPr>
            <p:spPr>
              <a:xfrm>
                <a:off x="4432062" y="6137224"/>
                <a:ext cx="521420" cy="472181"/>
              </a:xfrm>
              <a:prstGeom prst="round2SameRect">
                <a:avLst>
                  <a:gd name="adj1" fmla="val 10615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4432062" y="6537397"/>
                <a:ext cx="521420" cy="7200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4665964" y="5727984"/>
                <a:ext cx="53616" cy="5361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7" name="グループ化 46"/>
            <p:cNvGrpSpPr/>
            <p:nvPr/>
          </p:nvGrpSpPr>
          <p:grpSpPr>
            <a:xfrm rot="10800000">
              <a:off x="59248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52" name="グループ化 51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55" name="グループ化 54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65" name="台形 64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" name="台形 65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" name="台形 66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" name="台形 67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" name="台形 68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台形 69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" name="台形 70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6" name="グループ化 55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57" name="台形 56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" name="台形 57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" name="台形 58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台形 59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" name="台形 60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" name="台形 61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台形 62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" name="台形 63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3" name="角丸四角形 52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片側の 2 つの角を丸めた四角形 53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5965334" y="5691960"/>
              <a:ext cx="660125" cy="917445"/>
              <a:chOff x="6408999" y="5691960"/>
              <a:chExt cx="660125" cy="917445"/>
            </a:xfrm>
          </p:grpSpPr>
          <p:sp>
            <p:nvSpPr>
              <p:cNvPr id="49" name="ドーナツ 48"/>
              <p:cNvSpPr/>
              <p:nvPr/>
            </p:nvSpPr>
            <p:spPr>
              <a:xfrm>
                <a:off x="6408999" y="5718598"/>
                <a:ext cx="660125" cy="660125"/>
              </a:xfrm>
              <a:prstGeom prst="donut">
                <a:avLst>
                  <a:gd name="adj" fmla="val 6680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台形 49"/>
              <p:cNvSpPr/>
              <p:nvPr/>
            </p:nvSpPr>
            <p:spPr>
              <a:xfrm rot="10800000">
                <a:off x="6412140" y="6065607"/>
                <a:ext cx="653844" cy="543798"/>
              </a:xfrm>
              <a:prstGeom prst="trapezoid">
                <a:avLst>
                  <a:gd name="adj" fmla="val 23675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角丸四角形 50"/>
              <p:cNvSpPr/>
              <p:nvPr/>
            </p:nvSpPr>
            <p:spPr>
              <a:xfrm>
                <a:off x="6595045" y="5691960"/>
                <a:ext cx="288032" cy="121390"/>
              </a:xfrm>
              <a:prstGeom prst="roundRect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800346"/>
            <a:ext cx="9905999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>
                <a:solidFill>
                  <a:srgbClr val="FFFF00"/>
                </a:solidFill>
              </a:rPr>
              <a:t>清掃用具入れ</a:t>
            </a:r>
            <a:endParaRPr lang="ja-JP" altLang="en-US" sz="10400" dirty="0">
              <a:solidFill>
                <a:srgbClr val="FFFF00"/>
              </a:solidFill>
            </a:endParaRPr>
          </a:p>
        </p:txBody>
      </p:sp>
      <p:grpSp>
        <p:nvGrpSpPr>
          <p:cNvPr id="43" name="グループ化 42"/>
          <p:cNvGrpSpPr/>
          <p:nvPr/>
        </p:nvGrpSpPr>
        <p:grpSpPr>
          <a:xfrm>
            <a:off x="3234804" y="949738"/>
            <a:ext cx="3188856" cy="3525532"/>
            <a:chOff x="4664968" y="4221088"/>
            <a:chExt cx="2160240" cy="2388317"/>
          </a:xfrm>
        </p:grpSpPr>
        <p:sp>
          <p:nvSpPr>
            <p:cNvPr id="44" name="円/楕円 43"/>
            <p:cNvSpPr/>
            <p:nvPr/>
          </p:nvSpPr>
          <p:spPr>
            <a:xfrm>
              <a:off x="4664968" y="4423630"/>
              <a:ext cx="2160240" cy="2160240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5" name="グループ化 44"/>
            <p:cNvGrpSpPr/>
            <p:nvPr/>
          </p:nvGrpSpPr>
          <p:grpSpPr>
            <a:xfrm rot="10800000">
              <a:off x="5089498" y="4221088"/>
              <a:ext cx="647390" cy="2388317"/>
              <a:chOff x="5089498" y="4221088"/>
              <a:chExt cx="647390" cy="2388317"/>
            </a:xfrm>
          </p:grpSpPr>
          <p:sp>
            <p:nvSpPr>
              <p:cNvPr id="98" name="角丸四角形 97"/>
              <p:cNvSpPr/>
              <p:nvPr/>
            </p:nvSpPr>
            <p:spPr>
              <a:xfrm>
                <a:off x="5385048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9" name="グループ化 98"/>
              <p:cNvGrpSpPr/>
              <p:nvPr/>
            </p:nvGrpSpPr>
            <p:grpSpPr>
              <a:xfrm>
                <a:off x="5131357" y="6346262"/>
                <a:ext cx="563672" cy="236091"/>
                <a:chOff x="8436210" y="3480941"/>
                <a:chExt cx="529083" cy="236091"/>
              </a:xfrm>
              <a:solidFill>
                <a:srgbClr val="00B050"/>
              </a:solidFill>
            </p:grpSpPr>
            <p:sp>
              <p:nvSpPr>
                <p:cNvPr id="151" name="台形 150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台形 151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台形 152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" name="台形 153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台形 154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台形 155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台形 156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0" name="グループ化 99"/>
              <p:cNvGrpSpPr/>
              <p:nvPr/>
            </p:nvGrpSpPr>
            <p:grpSpPr>
              <a:xfrm>
                <a:off x="5089498" y="6373314"/>
                <a:ext cx="647390" cy="236091"/>
                <a:chOff x="8436210" y="3480941"/>
                <a:chExt cx="607664" cy="236091"/>
              </a:xfrm>
              <a:solidFill>
                <a:srgbClr val="00B050"/>
              </a:solidFill>
            </p:grpSpPr>
            <p:sp>
              <p:nvSpPr>
                <p:cNvPr id="143" name="台形 142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" name="台形 143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" name="台形 144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台形 145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台形 146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台形 147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台形 148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台形 149"/>
                <p:cNvSpPr/>
                <p:nvPr/>
              </p:nvSpPr>
              <p:spPr>
                <a:xfrm>
                  <a:off x="899104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1" name="片側の 2 つの角を丸めた四角形 140"/>
              <p:cNvSpPr/>
              <p:nvPr/>
            </p:nvSpPr>
            <p:spPr>
              <a:xfrm>
                <a:off x="5089498" y="6249365"/>
                <a:ext cx="647390" cy="175574"/>
              </a:xfrm>
              <a:prstGeom prst="round2SameRect">
                <a:avLst/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片側の 2 つの角を丸めた四角形 141"/>
              <p:cNvSpPr/>
              <p:nvPr/>
            </p:nvSpPr>
            <p:spPr>
              <a:xfrm>
                <a:off x="5089498" y="6137224"/>
                <a:ext cx="647390" cy="232946"/>
              </a:xfrm>
              <a:prstGeom prst="round2SameRect">
                <a:avLst/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6" name="グループ化 45"/>
            <p:cNvGrpSpPr/>
            <p:nvPr/>
          </p:nvGrpSpPr>
          <p:grpSpPr>
            <a:xfrm rot="10800000">
              <a:off x="55311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78" name="グループ化 77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81" name="グループ化 80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91" name="台形 90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" name="台形 91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" name="台形 92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台形 93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台形 94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台形 95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台形 96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2" name="グループ化 81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83" name="台形 82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" name="台形 83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台形 84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" name="台形 85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台形 86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台形 87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台形 88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" name="台形 89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79" name="角丸四角形 78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片側の 2 つの角を丸めた四角形 79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7" name="グループ化 46"/>
            <p:cNvGrpSpPr/>
            <p:nvPr/>
          </p:nvGrpSpPr>
          <p:grpSpPr>
            <a:xfrm>
              <a:off x="4918843" y="5691960"/>
              <a:ext cx="648072" cy="917445"/>
              <a:chOff x="4368736" y="5691960"/>
              <a:chExt cx="648072" cy="917445"/>
            </a:xfrm>
          </p:grpSpPr>
          <p:sp>
            <p:nvSpPr>
              <p:cNvPr id="73" name="片側の 2 つの角を丸めた四角形 72"/>
              <p:cNvSpPr/>
              <p:nvPr/>
            </p:nvSpPr>
            <p:spPr>
              <a:xfrm>
                <a:off x="4628912" y="5691960"/>
                <a:ext cx="127720" cy="4383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片側の 2 つの角を丸めた四角形 73"/>
              <p:cNvSpPr/>
              <p:nvPr/>
            </p:nvSpPr>
            <p:spPr>
              <a:xfrm>
                <a:off x="4368736" y="6065607"/>
                <a:ext cx="648072" cy="543798"/>
              </a:xfrm>
              <a:prstGeom prst="round2Same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片側の 2 つの角を丸めた四角形 74"/>
              <p:cNvSpPr/>
              <p:nvPr/>
            </p:nvSpPr>
            <p:spPr>
              <a:xfrm>
                <a:off x="4432062" y="6137224"/>
                <a:ext cx="521420" cy="472181"/>
              </a:xfrm>
              <a:prstGeom prst="round2SameRect">
                <a:avLst>
                  <a:gd name="adj1" fmla="val 10615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4432062" y="6537397"/>
                <a:ext cx="521420" cy="7200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4665964" y="5727984"/>
                <a:ext cx="53616" cy="5361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 rot="10800000">
              <a:off x="59248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53" name="グループ化 52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56" name="グループ化 55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66" name="台形 65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" name="台形 66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" name="台形 67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" name="台形 68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台形 69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" name="台形 70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" name="台形 71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58" name="台形 57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" name="台形 58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台形 59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" name="台形 60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" name="台形 61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台形 62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" name="台形 63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" name="台形 64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4" name="角丸四角形 53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片側の 2 つの角を丸めた四角形 54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>
              <a:off x="5965334" y="5691960"/>
              <a:ext cx="660125" cy="917445"/>
              <a:chOff x="6408999" y="5691960"/>
              <a:chExt cx="660125" cy="917445"/>
            </a:xfrm>
          </p:grpSpPr>
          <p:sp>
            <p:nvSpPr>
              <p:cNvPr id="50" name="ドーナツ 49"/>
              <p:cNvSpPr/>
              <p:nvPr/>
            </p:nvSpPr>
            <p:spPr>
              <a:xfrm>
                <a:off x="6408999" y="5718598"/>
                <a:ext cx="660125" cy="660125"/>
              </a:xfrm>
              <a:prstGeom prst="donut">
                <a:avLst>
                  <a:gd name="adj" fmla="val 6680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台形 50"/>
              <p:cNvSpPr/>
              <p:nvPr/>
            </p:nvSpPr>
            <p:spPr>
              <a:xfrm rot="10800000">
                <a:off x="6412140" y="6065607"/>
                <a:ext cx="653844" cy="543798"/>
              </a:xfrm>
              <a:prstGeom prst="trapezoid">
                <a:avLst>
                  <a:gd name="adj" fmla="val 23675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角丸四角形 51"/>
              <p:cNvSpPr/>
              <p:nvPr/>
            </p:nvSpPr>
            <p:spPr>
              <a:xfrm>
                <a:off x="6595045" y="5691960"/>
                <a:ext cx="288032" cy="121390"/>
              </a:xfrm>
              <a:prstGeom prst="roundRect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981548"/>
            <a:ext cx="9905999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清掃用具入れ</a:t>
            </a:r>
            <a:endParaRPr lang="ja-JP" altLang="en-US" sz="10400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" y="548680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整理</a:t>
            </a:r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整頓でお願いします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3531984" y="1686096"/>
            <a:ext cx="2594496" cy="2868420"/>
            <a:chOff x="4664968" y="4221088"/>
            <a:chExt cx="2160240" cy="2388317"/>
          </a:xfrm>
        </p:grpSpPr>
        <p:sp>
          <p:nvSpPr>
            <p:cNvPr id="45" name="円/楕円 44"/>
            <p:cNvSpPr/>
            <p:nvPr/>
          </p:nvSpPr>
          <p:spPr>
            <a:xfrm>
              <a:off x="4664968" y="4423630"/>
              <a:ext cx="2160240" cy="2160240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6" name="グループ化 45"/>
            <p:cNvGrpSpPr/>
            <p:nvPr/>
          </p:nvGrpSpPr>
          <p:grpSpPr>
            <a:xfrm rot="10800000">
              <a:off x="5089498" y="4221088"/>
              <a:ext cx="647390" cy="2388317"/>
              <a:chOff x="5089498" y="4221088"/>
              <a:chExt cx="647390" cy="2388317"/>
            </a:xfrm>
          </p:grpSpPr>
          <p:sp>
            <p:nvSpPr>
              <p:cNvPr id="100" name="角丸四角形 99"/>
              <p:cNvSpPr/>
              <p:nvPr/>
            </p:nvSpPr>
            <p:spPr>
              <a:xfrm>
                <a:off x="5385048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1" name="グループ化 100"/>
              <p:cNvGrpSpPr/>
              <p:nvPr/>
            </p:nvGrpSpPr>
            <p:grpSpPr>
              <a:xfrm>
                <a:off x="5131357" y="6346262"/>
                <a:ext cx="563672" cy="236091"/>
                <a:chOff x="8436210" y="3480941"/>
                <a:chExt cx="529083" cy="236091"/>
              </a:xfrm>
              <a:solidFill>
                <a:srgbClr val="00B050"/>
              </a:solidFill>
            </p:grpSpPr>
            <p:sp>
              <p:nvSpPr>
                <p:cNvPr id="153" name="台形 152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" name="台形 153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台形 154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台形 155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台形 156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台形 157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" name="台形 158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2" name="グループ化 101"/>
              <p:cNvGrpSpPr/>
              <p:nvPr/>
            </p:nvGrpSpPr>
            <p:grpSpPr>
              <a:xfrm>
                <a:off x="5089498" y="6373314"/>
                <a:ext cx="647390" cy="236091"/>
                <a:chOff x="8436210" y="3480941"/>
                <a:chExt cx="607664" cy="236091"/>
              </a:xfrm>
              <a:solidFill>
                <a:srgbClr val="00B050"/>
              </a:solidFill>
            </p:grpSpPr>
            <p:sp>
              <p:nvSpPr>
                <p:cNvPr id="145" name="台形 144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台形 145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台形 146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台形 147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台形 148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台形 149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台形 150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台形 151"/>
                <p:cNvSpPr/>
                <p:nvPr/>
              </p:nvSpPr>
              <p:spPr>
                <a:xfrm>
                  <a:off x="899104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3" name="片側の 2 つの角を丸めた四角形 142"/>
              <p:cNvSpPr/>
              <p:nvPr/>
            </p:nvSpPr>
            <p:spPr>
              <a:xfrm>
                <a:off x="5089498" y="6249365"/>
                <a:ext cx="647390" cy="175574"/>
              </a:xfrm>
              <a:prstGeom prst="round2SameRect">
                <a:avLst/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片側の 2 つの角を丸めた四角形 143"/>
              <p:cNvSpPr/>
              <p:nvPr/>
            </p:nvSpPr>
            <p:spPr>
              <a:xfrm>
                <a:off x="5089498" y="6137224"/>
                <a:ext cx="647390" cy="232946"/>
              </a:xfrm>
              <a:prstGeom prst="round2SameRect">
                <a:avLst/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7" name="グループ化 46"/>
            <p:cNvGrpSpPr/>
            <p:nvPr/>
          </p:nvGrpSpPr>
          <p:grpSpPr>
            <a:xfrm rot="10800000">
              <a:off x="55311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80" name="グループ化 79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83" name="グループ化 82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93" name="台形 92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台形 93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台形 94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台形 95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台形 96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" name="台形 97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台形 98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4" name="グループ化 83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85" name="台形 84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" name="台形 85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台形 86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台形 87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台形 88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" name="台形 89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" name="台形 90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" name="台形 91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81" name="角丸四角形 80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片側の 2 つの角を丸めた四角形 81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4918843" y="5691960"/>
              <a:ext cx="648072" cy="917445"/>
              <a:chOff x="4368736" y="5691960"/>
              <a:chExt cx="648072" cy="917445"/>
            </a:xfrm>
          </p:grpSpPr>
          <p:sp>
            <p:nvSpPr>
              <p:cNvPr id="75" name="片側の 2 つの角を丸めた四角形 74"/>
              <p:cNvSpPr/>
              <p:nvPr/>
            </p:nvSpPr>
            <p:spPr>
              <a:xfrm>
                <a:off x="4628912" y="5691960"/>
                <a:ext cx="127720" cy="4383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片側の 2 つの角を丸めた四角形 75"/>
              <p:cNvSpPr/>
              <p:nvPr/>
            </p:nvSpPr>
            <p:spPr>
              <a:xfrm>
                <a:off x="4368736" y="6065607"/>
                <a:ext cx="648072" cy="543798"/>
              </a:xfrm>
              <a:prstGeom prst="round2Same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片側の 2 つの角を丸めた四角形 76"/>
              <p:cNvSpPr/>
              <p:nvPr/>
            </p:nvSpPr>
            <p:spPr>
              <a:xfrm>
                <a:off x="4432062" y="6137224"/>
                <a:ext cx="521420" cy="472181"/>
              </a:xfrm>
              <a:prstGeom prst="round2SameRect">
                <a:avLst>
                  <a:gd name="adj1" fmla="val 10615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4432062" y="6537397"/>
                <a:ext cx="521420" cy="7200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円/楕円 78"/>
              <p:cNvSpPr/>
              <p:nvPr/>
            </p:nvSpPr>
            <p:spPr>
              <a:xfrm>
                <a:off x="4665964" y="5727984"/>
                <a:ext cx="53616" cy="5361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 rot="10800000">
              <a:off x="59248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55" name="グループ化 54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58" name="グループ化 57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68" name="台形 67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" name="台形 68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台形 69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" name="台形 70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" name="台形 71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" name="台形 72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" name="台形 73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9" name="グループ化 58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60" name="台形 59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" name="台形 60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" name="台形 61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台形 62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" name="台形 63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" name="台形 64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" name="台形 65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" name="台形 66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6" name="角丸四角形 55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片側の 2 つの角を丸めた四角形 56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0" name="グループ化 49"/>
            <p:cNvGrpSpPr/>
            <p:nvPr/>
          </p:nvGrpSpPr>
          <p:grpSpPr>
            <a:xfrm>
              <a:off x="5965334" y="5691960"/>
              <a:ext cx="660125" cy="917445"/>
              <a:chOff x="6408999" y="5691960"/>
              <a:chExt cx="660125" cy="917445"/>
            </a:xfrm>
          </p:grpSpPr>
          <p:sp>
            <p:nvSpPr>
              <p:cNvPr id="51" name="ドーナツ 50"/>
              <p:cNvSpPr/>
              <p:nvPr/>
            </p:nvSpPr>
            <p:spPr>
              <a:xfrm>
                <a:off x="6408999" y="5718598"/>
                <a:ext cx="660125" cy="660125"/>
              </a:xfrm>
              <a:prstGeom prst="donut">
                <a:avLst>
                  <a:gd name="adj" fmla="val 6680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台形 51"/>
              <p:cNvSpPr/>
              <p:nvPr/>
            </p:nvSpPr>
            <p:spPr>
              <a:xfrm rot="10800000">
                <a:off x="6412140" y="6065607"/>
                <a:ext cx="653844" cy="543798"/>
              </a:xfrm>
              <a:prstGeom prst="trapezoid">
                <a:avLst>
                  <a:gd name="adj" fmla="val 23675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角丸四角形 53"/>
              <p:cNvSpPr/>
              <p:nvPr/>
            </p:nvSpPr>
            <p:spPr>
              <a:xfrm>
                <a:off x="6595045" y="5691960"/>
                <a:ext cx="288032" cy="121390"/>
              </a:xfrm>
              <a:prstGeom prst="roundRect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テキスト ボックス 52"/>
          <p:cNvSpPr txBox="1"/>
          <p:nvPr/>
        </p:nvSpPr>
        <p:spPr>
          <a:xfrm>
            <a:off x="1" y="548680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4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使った後は元の場所に戻して</a:t>
            </a:r>
            <a:endParaRPr kumimoji="1" lang="ja-JP" altLang="en-US" sz="48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0" y="4981548"/>
            <a:ext cx="9905999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清掃用具入れ</a:t>
            </a:r>
            <a:endParaRPr lang="ja-JP" altLang="en-US" sz="10400" dirty="0"/>
          </a:p>
        </p:txBody>
      </p:sp>
      <p:grpSp>
        <p:nvGrpSpPr>
          <p:cNvPr id="45" name="グループ化 44"/>
          <p:cNvGrpSpPr/>
          <p:nvPr/>
        </p:nvGrpSpPr>
        <p:grpSpPr>
          <a:xfrm>
            <a:off x="3531984" y="1686096"/>
            <a:ext cx="2594496" cy="2868420"/>
            <a:chOff x="4664968" y="4221088"/>
            <a:chExt cx="2160240" cy="2388317"/>
          </a:xfrm>
        </p:grpSpPr>
        <p:sp>
          <p:nvSpPr>
            <p:cNvPr id="46" name="円/楕円 45"/>
            <p:cNvSpPr/>
            <p:nvPr/>
          </p:nvSpPr>
          <p:spPr>
            <a:xfrm>
              <a:off x="4664968" y="4423630"/>
              <a:ext cx="2160240" cy="2160240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7" name="グループ化 46"/>
            <p:cNvGrpSpPr/>
            <p:nvPr/>
          </p:nvGrpSpPr>
          <p:grpSpPr>
            <a:xfrm rot="10800000">
              <a:off x="5089498" y="4221088"/>
              <a:ext cx="647390" cy="2388317"/>
              <a:chOff x="5089498" y="4221088"/>
              <a:chExt cx="647390" cy="2388317"/>
            </a:xfrm>
          </p:grpSpPr>
          <p:sp>
            <p:nvSpPr>
              <p:cNvPr id="101" name="角丸四角形 100"/>
              <p:cNvSpPr/>
              <p:nvPr/>
            </p:nvSpPr>
            <p:spPr>
              <a:xfrm>
                <a:off x="5385048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2" name="グループ化 101"/>
              <p:cNvGrpSpPr/>
              <p:nvPr/>
            </p:nvGrpSpPr>
            <p:grpSpPr>
              <a:xfrm>
                <a:off x="5131357" y="6346262"/>
                <a:ext cx="563672" cy="236091"/>
                <a:chOff x="8436210" y="3480941"/>
                <a:chExt cx="529083" cy="236091"/>
              </a:xfrm>
              <a:solidFill>
                <a:srgbClr val="00B050"/>
              </a:solidFill>
            </p:grpSpPr>
            <p:sp>
              <p:nvSpPr>
                <p:cNvPr id="154" name="台形 153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台形 154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台形 155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台形 156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台形 157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" name="台形 158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台形 159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3" name="グループ化 142"/>
              <p:cNvGrpSpPr/>
              <p:nvPr/>
            </p:nvGrpSpPr>
            <p:grpSpPr>
              <a:xfrm>
                <a:off x="5089498" y="6373314"/>
                <a:ext cx="647390" cy="236091"/>
                <a:chOff x="8436210" y="3480941"/>
                <a:chExt cx="607664" cy="236091"/>
              </a:xfrm>
              <a:solidFill>
                <a:srgbClr val="00B050"/>
              </a:solidFill>
            </p:grpSpPr>
            <p:sp>
              <p:nvSpPr>
                <p:cNvPr id="146" name="台形 145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台形 146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台形 147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台形 148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台形 149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台形 150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台形 151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台形 152"/>
                <p:cNvSpPr/>
                <p:nvPr/>
              </p:nvSpPr>
              <p:spPr>
                <a:xfrm>
                  <a:off x="899104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4" name="片側の 2 つの角を丸めた四角形 143"/>
              <p:cNvSpPr/>
              <p:nvPr/>
            </p:nvSpPr>
            <p:spPr>
              <a:xfrm>
                <a:off x="5089498" y="6249365"/>
                <a:ext cx="647390" cy="175574"/>
              </a:xfrm>
              <a:prstGeom prst="round2SameRect">
                <a:avLst/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片側の 2 つの角を丸めた四角形 144"/>
              <p:cNvSpPr/>
              <p:nvPr/>
            </p:nvSpPr>
            <p:spPr>
              <a:xfrm>
                <a:off x="5089498" y="6137224"/>
                <a:ext cx="647390" cy="232946"/>
              </a:xfrm>
              <a:prstGeom prst="round2SameRect">
                <a:avLst/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 rot="10800000">
              <a:off x="55311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81" name="グループ化 80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84" name="グループ化 83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94" name="台形 93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台形 94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台形 95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台形 96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" name="台形 97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台形 98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" name="台形 99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5" name="グループ化 84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86" name="台形 85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台形 86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台形 87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台形 88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" name="台形 89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" name="台形 90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" name="台形 91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" name="台形 92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82" name="角丸四角形 81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片側の 2 つの角を丸めた四角形 82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>
              <a:off x="4918843" y="5691960"/>
              <a:ext cx="648072" cy="917445"/>
              <a:chOff x="4368736" y="5691960"/>
              <a:chExt cx="648072" cy="917445"/>
            </a:xfrm>
          </p:grpSpPr>
          <p:sp>
            <p:nvSpPr>
              <p:cNvPr id="76" name="片側の 2 つの角を丸めた四角形 75"/>
              <p:cNvSpPr/>
              <p:nvPr/>
            </p:nvSpPr>
            <p:spPr>
              <a:xfrm>
                <a:off x="4628912" y="5691960"/>
                <a:ext cx="127720" cy="4383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片側の 2 つの角を丸めた四角形 76"/>
              <p:cNvSpPr/>
              <p:nvPr/>
            </p:nvSpPr>
            <p:spPr>
              <a:xfrm>
                <a:off x="4368736" y="6065607"/>
                <a:ext cx="648072" cy="543798"/>
              </a:xfrm>
              <a:prstGeom prst="round2Same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片側の 2 つの角を丸めた四角形 77"/>
              <p:cNvSpPr/>
              <p:nvPr/>
            </p:nvSpPr>
            <p:spPr>
              <a:xfrm>
                <a:off x="4432062" y="6137224"/>
                <a:ext cx="521420" cy="472181"/>
              </a:xfrm>
              <a:prstGeom prst="round2SameRect">
                <a:avLst>
                  <a:gd name="adj1" fmla="val 10615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4432062" y="6537397"/>
                <a:ext cx="521420" cy="7200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円/楕円 79"/>
              <p:cNvSpPr/>
              <p:nvPr/>
            </p:nvSpPr>
            <p:spPr>
              <a:xfrm>
                <a:off x="4665964" y="5727984"/>
                <a:ext cx="53616" cy="5361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0" name="グループ化 49"/>
            <p:cNvGrpSpPr/>
            <p:nvPr/>
          </p:nvGrpSpPr>
          <p:grpSpPr>
            <a:xfrm rot="10800000">
              <a:off x="59248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56" name="グループ化 55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59" name="グループ化 58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69" name="台形 68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台形 69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" name="台形 70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" name="台形 71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" name="台形 72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" name="台形 73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" name="台形 74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0" name="グループ化 59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61" name="台形 60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" name="台形 61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台形 62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" name="台形 63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" name="台形 64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" name="台形 65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" name="台形 66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" name="台形 67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7" name="角丸四角形 56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片側の 2 つの角を丸めた四角形 57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1" name="グループ化 50"/>
            <p:cNvGrpSpPr/>
            <p:nvPr/>
          </p:nvGrpSpPr>
          <p:grpSpPr>
            <a:xfrm>
              <a:off x="5965334" y="5691960"/>
              <a:ext cx="660125" cy="917445"/>
              <a:chOff x="6408999" y="5691960"/>
              <a:chExt cx="660125" cy="917445"/>
            </a:xfrm>
          </p:grpSpPr>
          <p:sp>
            <p:nvSpPr>
              <p:cNvPr id="52" name="ドーナツ 51"/>
              <p:cNvSpPr/>
              <p:nvPr/>
            </p:nvSpPr>
            <p:spPr>
              <a:xfrm>
                <a:off x="6408999" y="5718598"/>
                <a:ext cx="660125" cy="660125"/>
              </a:xfrm>
              <a:prstGeom prst="donut">
                <a:avLst>
                  <a:gd name="adj" fmla="val 6680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台形 53"/>
              <p:cNvSpPr/>
              <p:nvPr/>
            </p:nvSpPr>
            <p:spPr>
              <a:xfrm rot="10800000">
                <a:off x="6412140" y="6065607"/>
                <a:ext cx="653844" cy="543798"/>
              </a:xfrm>
              <a:prstGeom prst="trapezoid">
                <a:avLst>
                  <a:gd name="adj" fmla="val 23675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角丸四角形 54"/>
              <p:cNvSpPr/>
              <p:nvPr/>
            </p:nvSpPr>
            <p:spPr>
              <a:xfrm>
                <a:off x="6595045" y="5691960"/>
                <a:ext cx="288032" cy="121390"/>
              </a:xfrm>
              <a:prstGeom prst="roundRect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817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pop378_清掃用具入れ</dc:title>
  <dc:subject>pop378_清掃用具入れ</dc:subject>
  <dc:creator>http://www.digipot.net</dc:creator>
  <cp:lastModifiedBy/>
  <cp:revision>1</cp:revision>
  <dcterms:created xsi:type="dcterms:W3CDTF">2014-09-04T07:02:07Z</dcterms:created>
  <dcterms:modified xsi:type="dcterms:W3CDTF">2014-09-04T07:55:35Z</dcterms:modified>
  <cp:version>1</cp:version>
</cp:coreProperties>
</file>